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9" r:id="rId6"/>
    <p:sldId id="263" r:id="rId7"/>
    <p:sldId id="264" r:id="rId8"/>
    <p:sldId id="262" r:id="rId9"/>
    <p:sldId id="266" r:id="rId10"/>
    <p:sldId id="267" r:id="rId11"/>
    <p:sldId id="268" r:id="rId12"/>
    <p:sldId id="265" r:id="rId13"/>
    <p:sldId id="299" r:id="rId14"/>
    <p:sldId id="270" r:id="rId15"/>
    <p:sldId id="272" r:id="rId16"/>
    <p:sldId id="271" r:id="rId17"/>
    <p:sldId id="300" r:id="rId18"/>
    <p:sldId id="273" r:id="rId19"/>
    <p:sldId id="274" r:id="rId20"/>
    <p:sldId id="258" r:id="rId21"/>
    <p:sldId id="275" r:id="rId22"/>
    <p:sldId id="280" r:id="rId23"/>
    <p:sldId id="276" r:id="rId24"/>
    <p:sldId id="284" r:id="rId25"/>
    <p:sldId id="281" r:id="rId26"/>
    <p:sldId id="285" r:id="rId27"/>
    <p:sldId id="282" r:id="rId28"/>
    <p:sldId id="283" r:id="rId29"/>
    <p:sldId id="286" r:id="rId30"/>
    <p:sldId id="287" r:id="rId31"/>
    <p:sldId id="288" r:id="rId32"/>
    <p:sldId id="289" r:id="rId33"/>
    <p:sldId id="259" r:id="rId34"/>
    <p:sldId id="295" r:id="rId35"/>
    <p:sldId id="296" r:id="rId36"/>
    <p:sldId id="290" r:id="rId37"/>
    <p:sldId id="291" r:id="rId38"/>
    <p:sldId id="292" r:id="rId39"/>
    <p:sldId id="293" r:id="rId40"/>
    <p:sldId id="297" r:id="rId41"/>
    <p:sldId id="294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2" autoAdjust="0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8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643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9475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9073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3012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980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85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975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52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34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928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74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557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83" y="2830606"/>
            <a:ext cx="10811434" cy="1196788"/>
          </a:xfrm>
        </p:spPr>
        <p:txBody>
          <a:bodyPr anchor="ctr">
            <a:noAutofit/>
          </a:bodyPr>
          <a:lstStyle/>
          <a:p>
            <a:pPr fontAlgn="base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Obedience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4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16" y="649373"/>
            <a:ext cx="10639567" cy="555925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7:18-25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nagagalak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sangkap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nakikipagbaka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dinadala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bihag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sangkap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50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16" y="649373"/>
            <a:ext cx="10639567" cy="555925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7:18-25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Abang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magliligtas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Nagpapasalamat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ipinaglilingkod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97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5:20-21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makapanagana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nanagana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nanaganang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171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5:20-21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naghari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ikamamatay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makapaghahari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995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8:3-5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mahina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pagsusugo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 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Anak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hinatulan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Dios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kahilingan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matupad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nangagsisilakad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Espiritu.</a:t>
            </a:r>
          </a:p>
        </p:txBody>
      </p:sp>
    </p:spTree>
    <p:extLst>
      <p:ext uri="{BB962C8B-B14F-4D97-AF65-F5344CB8AC3E}">
        <p14:creationId xmlns:p14="http://schemas.microsoft.com/office/powerpoint/2010/main" val="204769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8:3-5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nangagsisitalima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Espiritu.</a:t>
            </a:r>
          </a:p>
        </p:txBody>
      </p:sp>
    </p:spTree>
    <p:extLst>
      <p:ext uri="{BB962C8B-B14F-4D97-AF65-F5344CB8AC3E}">
        <p14:creationId xmlns:p14="http://schemas.microsoft.com/office/powerpoint/2010/main" val="31937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5:17-20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isiping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sirain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sirain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293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5:17-20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tuldok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kudlit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08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5:17-20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kaliitliitang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ituro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tatawaging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kaliitliitan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ituro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tatawaging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52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5:17-20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hihigit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eskriba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Fariseo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magsisipasok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35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3:20</a:t>
            </a:r>
            <a:br>
              <a:rPr lang="en-PH" sz="3600" dirty="0"/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aariing-ganap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paningin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363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2:8-9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magmapuri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2878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Roma 6:1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Magpapatuloy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makapanagana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169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Niwawalan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pinagtitibay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145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5:21, 28, 43-44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una,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panganib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pangangalunya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2141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5:21, 28, 43-44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Iibigin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kapopootan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idalangin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nagsisiusig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55208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3:4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867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 Juan 2:4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4 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Nakikilala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tumutupad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sinungaling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47621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 Juan 5:3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tuparin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 at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mabibigat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826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Santiago 2:8, 10, 18-24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Iibigin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natitisod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64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Santiago 2:8, 10, 18-24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Ikaw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hiwalay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29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568" y="683492"/>
            <a:ext cx="10666863" cy="549101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10:4-5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4 (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sandata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pakikilaban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gumiba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kuta); 5 Na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gumigiba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haka,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matayog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nagmamataas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karunungan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bumibihag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pagtalima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Cristo;</a:t>
            </a:r>
          </a:p>
        </p:txBody>
      </p:sp>
    </p:spTree>
    <p:extLst>
      <p:ext uri="{BB962C8B-B14F-4D97-AF65-F5344CB8AC3E}">
        <p14:creationId xmlns:p14="http://schemas.microsoft.com/office/powerpoint/2010/main" val="3224032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Santiago 2:8, 10, 18-24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Ikaw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demonio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nagsisipanginig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Oh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6707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Santiago 2:8, 10, 18-24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Abraham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Isaac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dambana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22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sakdal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061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Santiago 2:8, 10, 18-24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natupad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Abraham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kaibigan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951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Mateo7:21-23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Hindi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256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7:21-23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nagsipanghula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kami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nangagpalayas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kami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demonio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kami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6479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7:21-23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magsilayo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katampalasanan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152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8:3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kung ang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umiibig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Dios, 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kilala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423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Juan 14:15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15 Kung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iniibig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tutuparin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323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 Juan 4:19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nagsisiibig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umibig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239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2:10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10 At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napuspus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pamunuan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0375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92" y="669844"/>
            <a:ext cx="10653215" cy="551831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7:7-12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mangyari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kasakiman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mananakim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PH" sz="3600" dirty="0"/>
          </a:p>
        </p:txBody>
      </p:sp>
    </p:spTree>
    <p:extLst>
      <p:ext uri="{BB962C8B-B14F-4D97-AF65-F5344CB8AC3E}">
        <p14:creationId xmlns:p14="http://schemas.microsoft.com/office/powerpoint/2010/main" val="4260429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3:3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nangamatay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natatagong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Cristo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Dios.</a:t>
            </a:r>
          </a:p>
        </p:txBody>
      </p:sp>
    </p:spTree>
    <p:extLst>
      <p:ext uri="{BB962C8B-B14F-4D97-AF65-F5344CB8AC3E}">
        <p14:creationId xmlns:p14="http://schemas.microsoft.com/office/powerpoint/2010/main" val="2841426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18:19-22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Dios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Talastas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mangalunya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magnakaw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sumaksi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219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18:19-22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Isang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ipagbili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tinatangkilik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ipamahagi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kayamanan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181956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92" y="669844"/>
            <a:ext cx="10653215" cy="551831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7:7-12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makasumpong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pagkakataon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sarisaring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kasakiman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66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92" y="669844"/>
            <a:ext cx="10653215" cy="551831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7:7-12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9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10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nasumpungan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ikamamatay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P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1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92" y="669844"/>
            <a:ext cx="10653215" cy="551831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7:7-12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makasumpong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pagkakataon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12 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banal,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banal,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dirty="0"/>
          </a:p>
        </p:txBody>
      </p:sp>
    </p:spTree>
    <p:extLst>
      <p:ext uri="{BB962C8B-B14F-4D97-AF65-F5344CB8AC3E}">
        <p14:creationId xmlns:p14="http://schemas.microsoft.com/office/powerpoint/2010/main" val="274503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7:18-25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tumitira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pagnanasa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 19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6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3250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7:18-25</a:t>
            </a:r>
            <a:endParaRPr lang="en-PH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tumitira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 21 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nasumpungan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268539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1715</Words>
  <Application>Microsoft Macintosh PowerPoint</Application>
  <PresentationFormat>Widescreen</PresentationFormat>
  <Paragraphs>89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Christ Our Obedience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Christ Our Obedience  (Law and Grace)</dc:title>
  <dc:creator>Praxides</dc:creator>
  <cp:lastModifiedBy>Microsoft Office User</cp:lastModifiedBy>
  <cp:revision>25</cp:revision>
  <dcterms:created xsi:type="dcterms:W3CDTF">2021-03-03T16:46:22Z</dcterms:created>
  <dcterms:modified xsi:type="dcterms:W3CDTF">2021-03-05T07:53:41Z</dcterms:modified>
</cp:coreProperties>
</file>